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23E91-D1C1-432D-865D-64AD269D09CD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D8F02-A4ED-4814-951A-D66F7F6A1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7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business is not run by just one person or a small group of people.  It takes each student to make the business successful.  Always be courteous to one another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D8F02-A4ED-4814-951A-D66F7F6A15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3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 students with the comparison</a:t>
            </a:r>
            <a:r>
              <a:rPr lang="en-US" baseline="0" dirty="0" smtClean="0"/>
              <a:t> chart and </a:t>
            </a:r>
            <a:r>
              <a:rPr lang="en-US" baseline="0" smtClean="0"/>
              <a:t>performance evaluation. </a:t>
            </a:r>
            <a:r>
              <a:rPr lang="en-US" smtClean="0"/>
              <a:t>Rank </a:t>
            </a:r>
            <a:r>
              <a:rPr lang="en-US" dirty="0" smtClean="0"/>
              <a:t>the tasks in order from most desired to least desired.</a:t>
            </a:r>
            <a:r>
              <a:rPr lang="en-US" baseline="0" dirty="0" smtClean="0"/>
              <a:t>  You are ready to apply for a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position.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D8F02-A4ED-4814-951A-D66F7F6A15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60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515787F-439B-4FD6-8791-D9D29DC39CD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E849452-7A84-444C-8A29-911ADA3AD96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Landing your VE job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894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are you headed after high school?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you going to college?</a:t>
            </a:r>
          </a:p>
          <a:p>
            <a:r>
              <a:rPr lang="en-US" dirty="0" smtClean="0"/>
              <a:t>Are you going to land a job?</a:t>
            </a:r>
          </a:p>
          <a:p>
            <a:r>
              <a:rPr lang="en-US" dirty="0" smtClean="0"/>
              <a:t>You will need to find some type of employment.</a:t>
            </a:r>
          </a:p>
          <a:p>
            <a:r>
              <a:rPr lang="en-US" dirty="0" smtClean="0"/>
              <a:t>Jobs are available in Finance, Accounting, Marketing, Human Resources, Production, Technology, or Sales.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73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your passions?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department will give you the most exposure to interesting work? </a:t>
            </a:r>
          </a:p>
          <a:p>
            <a:pPr lvl="1"/>
            <a:r>
              <a:rPr lang="en-US" dirty="0" smtClean="0"/>
              <a:t>Create a personal comparison chart of personal likes and dislikes of identified tasks for the position.</a:t>
            </a:r>
          </a:p>
          <a:p>
            <a:pPr lvl="1"/>
            <a:r>
              <a:rPr lang="en-US" dirty="0" smtClean="0"/>
              <a:t>Analyze whether the position would fit your needs</a:t>
            </a:r>
          </a:p>
          <a:p>
            <a:pPr lvl="1"/>
            <a:r>
              <a:rPr lang="en-US" dirty="0" smtClean="0"/>
              <a:t>Team work: being able to work with every employee of the company.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0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Interests/Skills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Advertising – Marketing</a:t>
            </a:r>
          </a:p>
          <a:p>
            <a:r>
              <a:rPr lang="en-US" dirty="0" smtClean="0"/>
              <a:t>Money – Accounting</a:t>
            </a:r>
          </a:p>
          <a:p>
            <a:r>
              <a:rPr lang="en-US" dirty="0" smtClean="0"/>
              <a:t>Writing - Newsletter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53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Relevant</a:t>
            </a:r>
          </a:p>
          <a:p>
            <a:r>
              <a:rPr lang="en-US" dirty="0" smtClean="0"/>
              <a:t>Opinions stated in a positive manner</a:t>
            </a:r>
          </a:p>
          <a:p>
            <a:r>
              <a:rPr lang="en-US" dirty="0" smtClean="0"/>
              <a:t>Treat each other as equals – you are teammates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058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know!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your daily assignment going to be?</a:t>
            </a:r>
          </a:p>
          <a:p>
            <a:r>
              <a:rPr lang="en-US" dirty="0" smtClean="0"/>
              <a:t>Who is going to be your supervisor?</a:t>
            </a:r>
          </a:p>
          <a:p>
            <a:r>
              <a:rPr lang="en-US" dirty="0" smtClean="0"/>
              <a:t>How much money are you going to be paid?</a:t>
            </a:r>
          </a:p>
          <a:p>
            <a:r>
              <a:rPr lang="en-US" dirty="0" smtClean="0"/>
              <a:t>Where does you specific job fit into the operation of the business as a whole?</a:t>
            </a:r>
          </a:p>
          <a:p>
            <a:r>
              <a:rPr lang="en-US" dirty="0" smtClean="0"/>
              <a:t>Are you going to have people working under you?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916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an up to date resume</a:t>
            </a:r>
          </a:p>
          <a:p>
            <a:r>
              <a:rPr lang="en-US" dirty="0" smtClean="0"/>
              <a:t>Cover Letter (letter of introduction) Include information on why you are the best person for the position.</a:t>
            </a:r>
          </a:p>
          <a:p>
            <a:r>
              <a:rPr lang="en-US" dirty="0" smtClean="0"/>
              <a:t>Letters of recommendation (2)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3094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121</TotalTime>
  <Words>297</Words>
  <Application>Microsoft Office PowerPoint</Application>
  <PresentationFormat>On-screen Show (4:3)</PresentationFormat>
  <Paragraphs>33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Austin</vt:lpstr>
      <vt:lpstr>Landing your VE job</vt:lpstr>
      <vt:lpstr>Where are you headed after high school?</vt:lpstr>
      <vt:lpstr>What are your passions?</vt:lpstr>
      <vt:lpstr>Interests/Skills</vt:lpstr>
      <vt:lpstr>Input</vt:lpstr>
      <vt:lpstr>What to know!</vt:lpstr>
      <vt:lpstr>Application Process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Landing your VE job</dc:title>
  <dc:creator>Virtual Enterprise</dc:creator>
  <cp:lastModifiedBy>Virtual Enterprise</cp:lastModifiedBy>
  <cp:revision>4</cp:revision>
  <dcterms:created xsi:type="dcterms:W3CDTF">2013-05-09T22:46:23Z</dcterms:created>
  <dcterms:modified xsi:type="dcterms:W3CDTF">2013-05-10T00:47:47Z</dcterms:modified>
</cp:coreProperties>
</file>